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93" r:id="rId2"/>
    <p:sldId id="267" r:id="rId3"/>
    <p:sldId id="257" r:id="rId4"/>
    <p:sldId id="258" r:id="rId5"/>
    <p:sldId id="294" r:id="rId6"/>
    <p:sldId id="295" r:id="rId7"/>
    <p:sldId id="296" r:id="rId8"/>
    <p:sldId id="297" r:id="rId9"/>
    <p:sldId id="259" r:id="rId10"/>
    <p:sldId id="300" r:id="rId11"/>
    <p:sldId id="298" r:id="rId12"/>
    <p:sldId id="301" r:id="rId13"/>
    <p:sldId id="302" r:id="rId14"/>
    <p:sldId id="310" r:id="rId15"/>
    <p:sldId id="299" r:id="rId16"/>
    <p:sldId id="304" r:id="rId17"/>
    <p:sldId id="303" r:id="rId18"/>
    <p:sldId id="305" r:id="rId19"/>
    <p:sldId id="306" r:id="rId20"/>
    <p:sldId id="307" r:id="rId21"/>
    <p:sldId id="311" r:id="rId22"/>
    <p:sldId id="308" r:id="rId23"/>
    <p:sldId id="309" r:id="rId24"/>
    <p:sldId id="312" r:id="rId25"/>
  </p:sldIdLst>
  <p:sldSz cx="12192000" cy="6858000"/>
  <p:notesSz cx="6858000" cy="9144000"/>
  <p:embeddedFontLst>
    <p:embeddedFont>
      <p:font typeface="Pokemon Fire Red" panose="000004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  <p14:sldId id="257"/>
            <p14:sldId id="258"/>
            <p14:sldId id="294"/>
            <p14:sldId id="295"/>
            <p14:sldId id="296"/>
            <p14:sldId id="297"/>
            <p14:sldId id="259"/>
            <p14:sldId id="300"/>
            <p14:sldId id="298"/>
            <p14:sldId id="301"/>
            <p14:sldId id="302"/>
            <p14:sldId id="310"/>
            <p14:sldId id="299"/>
            <p14:sldId id="304"/>
            <p14:sldId id="303"/>
            <p14:sldId id="305"/>
            <p14:sldId id="306"/>
            <p14:sldId id="307"/>
            <p14:sldId id="311"/>
            <p14:sldId id="308"/>
            <p14:sldId id="30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EF"/>
    <a:srgbClr val="8D0000"/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3" autoAdjust="0"/>
    <p:restoredTop sz="96966"/>
  </p:normalViewPr>
  <p:slideViewPr>
    <p:cSldViewPr snapToGrid="0">
      <p:cViewPr varScale="1">
        <p:scale>
          <a:sx n="106" d="100"/>
          <a:sy n="106" d="100"/>
        </p:scale>
        <p:origin x="918" y="114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29/04/2024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993335" y="2210372"/>
            <a:ext cx="3393586" cy="830997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0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AA4C-7845-85C1-09BA-C0A6C2214E56}"/>
              </a:ext>
            </a:extLst>
          </p:cNvPr>
          <p:cNvSpPr txBox="1"/>
          <p:nvPr/>
        </p:nvSpPr>
        <p:spPr>
          <a:xfrm>
            <a:off x="974784" y="6451601"/>
            <a:ext cx="10196423" cy="400110"/>
          </a:xfrm>
          <a:prstGeom prst="rect">
            <a:avLst/>
          </a:prstGeom>
          <a:solidFill>
            <a:srgbClr val="8D0000"/>
          </a:solidFill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1) How many Pokémons are there in each generation?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269C-86B7-D42A-074C-4414CBC8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40" y="1016561"/>
            <a:ext cx="5890918" cy="271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1556-81B5-53C8-791D-0C3D7EB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" y="1701384"/>
            <a:ext cx="5033023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2) What are the different Pokémon species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6E992-D99A-9B86-5AD0-211A1161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3"/>
          <a:stretch/>
        </p:blipFill>
        <p:spPr>
          <a:xfrm>
            <a:off x="7733885" y="420453"/>
            <a:ext cx="3508752" cy="390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4C3A-0AD8-7A99-C9F0-19ABDE7B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3" y="1343430"/>
            <a:ext cx="5118271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3) What is the distribution of Pokémon types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49DB-2A71-E740-4477-54FE532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20" y="-1"/>
            <a:ext cx="518220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64F2-01B4-45AB-3306-06EAA1F98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95"/>
          <a:stretch/>
        </p:blipFill>
        <p:spPr>
          <a:xfrm>
            <a:off x="1076163" y="1594777"/>
            <a:ext cx="1816193" cy="314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60E0-9CCB-61D3-275E-1BDDFCBFE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05"/>
          <a:stretch/>
        </p:blipFill>
        <p:spPr>
          <a:xfrm>
            <a:off x="3253657" y="1928991"/>
            <a:ext cx="1816193" cy="280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C009-B312-8331-BDEC-8B45D53E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456"/>
          <a:stretch/>
        </p:blipFill>
        <p:spPr>
          <a:xfrm>
            <a:off x="3253656" y="1594777"/>
            <a:ext cx="1816193" cy="32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727B-28BE-DCD9-3F4A-BEAE73E2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7" y="181862"/>
            <a:ext cx="4706246" cy="1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4) How is the distribution of Pokémon types(Single/Dual) among all the Pokémons?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553C-C60A-3D0D-A673-0E03245F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6" y="247461"/>
            <a:ext cx="6484613" cy="13475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6EACBE-9CC1-5CCE-08CC-0E18E89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8" y="406374"/>
            <a:ext cx="5080426" cy="3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D664-EF56-1FA5-FC04-DA34A7A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65" y="1699820"/>
            <a:ext cx="2453853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5) How does the height and weight of Pokémons vary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EAB3-70A4-3944-65F5-C337F74C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1327133"/>
            <a:ext cx="4588209" cy="21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2B56F-6644-B99E-83D2-36414A2AB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86"/>
          <a:stretch/>
        </p:blipFill>
        <p:spPr>
          <a:xfrm>
            <a:off x="5628777" y="825041"/>
            <a:ext cx="2762392" cy="315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A56D-957A-92B1-0660-8653DE1DB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14"/>
          <a:stretch/>
        </p:blipFill>
        <p:spPr>
          <a:xfrm>
            <a:off x="8821044" y="1115989"/>
            <a:ext cx="2762392" cy="286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B78D-EE32-18A0-DF1D-0A50F2E17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9" b="93773"/>
          <a:stretch/>
        </p:blipFill>
        <p:spPr>
          <a:xfrm>
            <a:off x="8821044" y="825041"/>
            <a:ext cx="2762392" cy="29094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E17F-43B9-F02B-C2A2-1693B2A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-1"/>
            <a:ext cx="827915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9A167D5-6FAE-F14C-40AA-9C2278D2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1"/>
            <a:ext cx="8279158" cy="47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2A655-7863-24BB-0059-D5D2245672A1}"/>
              </a:ext>
            </a:extLst>
          </p:cNvPr>
          <p:cNvSpPr txBox="1">
            <a:spLocks/>
          </p:cNvSpPr>
          <p:nvPr/>
        </p:nvSpPr>
        <p:spPr>
          <a:xfrm>
            <a:off x="1185672" y="4915440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5) How does the height and weight vary for Each Pokémon?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9AA8-0E6F-652A-3607-DDC4A39D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277" y="0"/>
            <a:ext cx="8641829" cy="4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6) Which Pokémon have the highest attack and defense?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6B8A-2043-A79A-462B-30A4416F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22" y="702918"/>
            <a:ext cx="2381372" cy="3435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C02572-4AAC-6BF2-08F9-7761DCB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" y="0"/>
            <a:ext cx="2211385" cy="22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1D17C-E89E-4B55-7A64-3C887D5F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394" y="2269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kemon PNG">
            <a:extLst>
              <a:ext uri="{FF2B5EF4-FFF2-40B4-BE49-F238E27FC236}">
                <a16:creationId xmlns:a16="http://schemas.microsoft.com/office/drawing/2014/main" id="{CA02461C-8C42-F44E-9DEB-FC003E6A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9" y="2615968"/>
            <a:ext cx="1863332" cy="18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6D47-43C9-E39A-D238-161ADA2CB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763" y="702918"/>
            <a:ext cx="4485523" cy="1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7) Which Pokémon have the highest and lowest base stats (HP, Attack, Defense, Special Attack, Special Defense, Speed)?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DEBC-B3A1-599F-70CB-EC3454A9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317" y="150631"/>
            <a:ext cx="2710981" cy="4444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D67A-5C65-A9E5-521E-53BB9DF5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5" y="321929"/>
            <a:ext cx="2186053" cy="1552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0D84F-FE7D-A009-5A7D-A6958D9A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321929"/>
            <a:ext cx="2644459" cy="15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74B89-971A-85B4-E0C6-8FB62ED0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5" y="2812636"/>
            <a:ext cx="2901523" cy="123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FF7BE-C92A-64F8-BFAB-2CFDE119E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009" y="2617613"/>
            <a:ext cx="2502028" cy="1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8) How does the base stats of Pokémons look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B5F7-2064-538C-8FD1-EE85E9B5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6" y="1274478"/>
            <a:ext cx="9354031" cy="219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15DA-D384-1DBC-C4E8-5BF5CB4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85" y="0"/>
            <a:ext cx="8001411" cy="474617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499FA2C-12E0-B913-052A-52A17182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0" y="-10939"/>
            <a:ext cx="8257160" cy="47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9) Which Pokémon have the highest and lowest total stats (HP, Attack, Defense, Special Attack, Special Defense, Speed) by Generation and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AA74-481D-F851-29E3-1F64151D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169020"/>
            <a:ext cx="8497036" cy="240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2E10D-02F2-66F6-DF64-61D0656F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4" y="124247"/>
            <a:ext cx="2461473" cy="43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8E82-32EA-D23B-F913-289EFF75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39" y="589107"/>
            <a:ext cx="2758679" cy="343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EE113-DABD-D021-2F0E-57BA35180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482" y="1036812"/>
            <a:ext cx="8466554" cy="271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1BAF4-736F-8F82-7D7C-A24867013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924" y="20203"/>
            <a:ext cx="2400508" cy="474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5217A-70B9-282C-8748-841061C27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864" y="-3"/>
            <a:ext cx="2530059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800" dirty="0"/>
              <a:t>10) How does the distribution of Pokémon types vary across different generations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62AB8-8224-D821-0D69-0851D4D6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0"/>
            <a:ext cx="9404350" cy="4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6042713" y="2231110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Jash Patel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/>
              <a:t>Presenters</a:t>
            </a:r>
            <a:endParaRPr lang="en-GB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505246" y="204802"/>
            <a:ext cx="4585002" cy="1672232"/>
            <a:chOff x="1505246" y="204802"/>
            <a:chExt cx="4585002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2851076" y="204802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Abhijit </a:t>
              </a:r>
              <a:r>
                <a:rPr lang="en-GB" sz="48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Nelli</a:t>
              </a:r>
              <a:endParaRPr lang="en-GB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246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31B975-842B-9993-7CA7-8BC67F1EA535}"/>
              </a:ext>
            </a:extLst>
          </p:cNvPr>
          <p:cNvGrpSpPr/>
          <p:nvPr/>
        </p:nvGrpSpPr>
        <p:grpSpPr>
          <a:xfrm>
            <a:off x="1647640" y="3813561"/>
            <a:ext cx="4437899" cy="1672232"/>
            <a:chOff x="1647640" y="3813561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38245" y="3813561"/>
              <a:ext cx="1954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Mohit Jain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89682" y="4822617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404792" y="4744206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BC7EB-79FB-6C04-1BDD-1663F468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640" y="4121154"/>
              <a:ext cx="1625397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11) How many evolutions exist for each Pokémon, and what are their names?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C952-4D4C-8CF3-3344-1AE46BE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" y="1323805"/>
            <a:ext cx="6296954" cy="210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D343E-679D-DC51-BA4B-EAD328F7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93"/>
          <a:stretch/>
        </p:blipFill>
        <p:spPr>
          <a:xfrm>
            <a:off x="237519" y="633571"/>
            <a:ext cx="5721644" cy="34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68D2-1447-AAF6-E692-1B4832AFD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9"/>
          <a:stretch/>
        </p:blipFill>
        <p:spPr>
          <a:xfrm>
            <a:off x="6214759" y="633571"/>
            <a:ext cx="5721644" cy="3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7E1A8-E65D-B27E-EBD0-F07BCB75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2"/>
          <a:stretch/>
        </p:blipFill>
        <p:spPr>
          <a:xfrm>
            <a:off x="6214759" y="1004047"/>
            <a:ext cx="5721644" cy="2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12) How does the type effectiveness look for each Pokémon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48E605-F732-F1F8-21CE-1403BDA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952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7881-6D7C-DDBB-32D1-BB58DF02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" y="1812791"/>
            <a:ext cx="2593095" cy="112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D8E5-B0C3-DE3C-569B-CB3B55FB0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7"/>
          <a:stretch/>
        </p:blipFill>
        <p:spPr>
          <a:xfrm>
            <a:off x="2666998" y="900315"/>
            <a:ext cx="2437451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C18C1-9CBE-50E4-1CEF-8505912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34"/>
          <a:stretch/>
        </p:blipFill>
        <p:spPr>
          <a:xfrm>
            <a:off x="7339622" y="900315"/>
            <a:ext cx="2418464" cy="32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A8951-0AFB-8B7C-EEA7-2A2D8972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73"/>
          <a:stretch/>
        </p:blipFill>
        <p:spPr>
          <a:xfrm>
            <a:off x="7339622" y="1229929"/>
            <a:ext cx="2418464" cy="3012141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8EA954-B426-4D48-8EFF-A6FBC307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89" y="0"/>
            <a:ext cx="8458200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F4428-44E6-1206-C60A-CB556905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Pokémon Team Suggestion:</a:t>
            </a:r>
          </a:p>
        </p:txBody>
      </p:sp>
    </p:spTree>
    <p:extLst>
      <p:ext uri="{BB962C8B-B14F-4D97-AF65-F5344CB8AC3E}">
        <p14:creationId xmlns:p14="http://schemas.microsoft.com/office/powerpoint/2010/main" val="36288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pPr algn="ctr"/>
            <a:r>
              <a:rPr lang="en-US" sz="4400" dirty="0"/>
              <a:t>World Champions’ Opponent’s Team </a:t>
            </a:r>
          </a:p>
          <a:p>
            <a:pPr algn="ctr"/>
            <a:r>
              <a:rPr lang="en-US" sz="4400" dirty="0"/>
              <a:t>from World Championship Roster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36234-6D89-02B8-D4A0-666AB0C9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7" y="1255426"/>
            <a:ext cx="3391074" cy="223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53C0-727B-81FE-022B-2DB310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93" y="960137"/>
            <a:ext cx="2349621" cy="28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83CCA-821F-1091-CD63-B99BC035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12" y="589848"/>
            <a:ext cx="825317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08995-7C21-9BE2-FE5B-9E7B1DFB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Thank You </a:t>
            </a:r>
          </a:p>
          <a:p>
            <a:pPr algn="ctr"/>
            <a:r>
              <a:rPr lang="en-US" dirty="0"/>
              <a:t>Gotta Catch ‘Em All!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3"/>
            <a:ext cx="9820656" cy="1536191"/>
          </a:xfrm>
        </p:spPr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Today, we're going on an adventure to explore the world of Pokémon.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BEE1642-738B-CD42-C2EF-5578D41E9C5D}"/>
              </a:ext>
            </a:extLst>
          </p:cNvPr>
          <p:cNvSpPr txBox="1">
            <a:spLocks/>
          </p:cNvSpPr>
          <p:nvPr/>
        </p:nvSpPr>
        <p:spPr>
          <a:xfrm>
            <a:off x="1197864" y="4915435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Pokémon = Pocket Monsters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14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 start with Data Collection, Data Cleaning and Understanding the Data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1: </a:t>
            </a:r>
            <a:r>
              <a:rPr lang="en-US" dirty="0" err="1"/>
              <a:t>Pokédex</a:t>
            </a:r>
            <a:r>
              <a:rPr lang="en-US" dirty="0"/>
              <a:t> (pokedex)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370FA-B8C8-2E83-099C-D49D446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7" y="228228"/>
            <a:ext cx="8016905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2: Pokémon Advance Types  (</a:t>
            </a:r>
            <a:r>
              <a:rPr lang="en-US" dirty="0" err="1"/>
              <a:t>adv_types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D9C2-9B7F-B3DB-E7A9-524CC08B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89"/>
            <a:ext cx="12192000" cy="27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3: Pokémon Evolutions (evolutions)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139-2796-071E-D492-3393F464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3" y="69008"/>
            <a:ext cx="8451278" cy="4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4: Pokémon Base Stats  (stats)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5060-24A6-2458-F20B-1837E082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9187"/>
            <a:ext cx="1087906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Exploratory Data Analysis: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314</Words>
  <Application>Microsoft Office PowerPoint</Application>
  <PresentationFormat>Widescreen</PresentationFormat>
  <Paragraphs>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Pokemon Fire Red</vt:lpstr>
      <vt:lpstr>Arial</vt:lpstr>
      <vt:lpstr>Calibri</vt:lpstr>
      <vt:lpstr>Office Theme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mohitjain282000@outlook.com</cp:lastModifiedBy>
  <cp:revision>61</cp:revision>
  <dcterms:created xsi:type="dcterms:W3CDTF">2023-08-24T05:07:31Z</dcterms:created>
  <dcterms:modified xsi:type="dcterms:W3CDTF">2024-04-29T18:04:01Z</dcterms:modified>
  <cp:category/>
</cp:coreProperties>
</file>